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Bramerie" userId="8dc9586921b29149" providerId="LiveId" clId="{06B7CD33-6914-47CE-8B7C-DD0F10A12EF8}"/>
    <pc:docChg chg="undo custSel addSld delSld modSld sldOrd">
      <pc:chgData name="Max Bramerie" userId="8dc9586921b29149" providerId="LiveId" clId="{06B7CD33-6914-47CE-8B7C-DD0F10A12EF8}" dt="2020-03-31T08:55:41.851" v="914" actId="20577"/>
      <pc:docMkLst>
        <pc:docMk/>
      </pc:docMkLst>
      <pc:sldChg chg="addSp modSp add del modAnim">
        <pc:chgData name="Max Bramerie" userId="8dc9586921b29149" providerId="LiveId" clId="{06B7CD33-6914-47CE-8B7C-DD0F10A12EF8}" dt="2020-03-31T08:55:41.851" v="914" actId="20577"/>
        <pc:sldMkLst>
          <pc:docMk/>
          <pc:sldMk cId="2086424751" sldId="256"/>
        </pc:sldMkLst>
        <pc:spChg chg="mod">
          <ac:chgData name="Max Bramerie" userId="8dc9586921b29149" providerId="LiveId" clId="{06B7CD33-6914-47CE-8B7C-DD0F10A12EF8}" dt="2020-03-24T15:00:33.187" v="79" actId="313"/>
          <ac:spMkLst>
            <pc:docMk/>
            <pc:sldMk cId="2086424751" sldId="256"/>
            <ac:spMk id="9" creationId="{259D73B5-57AE-421E-AFEE-A72CC64F4E5C}"/>
          </ac:spMkLst>
        </pc:spChg>
        <pc:spChg chg="add mod">
          <ac:chgData name="Max Bramerie" userId="8dc9586921b29149" providerId="LiveId" clId="{06B7CD33-6914-47CE-8B7C-DD0F10A12EF8}" dt="2020-03-31T08:55:41.851" v="914" actId="20577"/>
          <ac:spMkLst>
            <pc:docMk/>
            <pc:sldMk cId="2086424751" sldId="256"/>
            <ac:spMk id="10" creationId="{56E49B2F-FCE6-49B6-B9E2-7C6125C46B6F}"/>
          </ac:spMkLst>
        </pc:spChg>
      </pc:sldChg>
      <pc:sldChg chg="addSp delSp modSp add del modAnim">
        <pc:chgData name="Max Bramerie" userId="8dc9586921b29149" providerId="LiveId" clId="{06B7CD33-6914-47CE-8B7C-DD0F10A12EF8}" dt="2020-03-24T10:49:36.117" v="78"/>
        <pc:sldMkLst>
          <pc:docMk/>
          <pc:sldMk cId="3270852484" sldId="257"/>
        </pc:sldMkLst>
        <pc:spChg chg="del">
          <ac:chgData name="Max Bramerie" userId="8dc9586921b29149" providerId="LiveId" clId="{06B7CD33-6914-47CE-8B7C-DD0F10A12EF8}" dt="2020-03-22T18:08:51.626" v="1" actId="478"/>
          <ac:spMkLst>
            <pc:docMk/>
            <pc:sldMk cId="3270852484" sldId="257"/>
            <ac:spMk id="2" creationId="{7DFBD48B-202D-4789-AA85-E251DDDD61B0}"/>
          </ac:spMkLst>
        </pc:spChg>
        <pc:spChg chg="del">
          <ac:chgData name="Max Bramerie" userId="8dc9586921b29149" providerId="LiveId" clId="{06B7CD33-6914-47CE-8B7C-DD0F10A12EF8}" dt="2020-03-22T18:08:51.626" v="1" actId="478"/>
          <ac:spMkLst>
            <pc:docMk/>
            <pc:sldMk cId="3270852484" sldId="257"/>
            <ac:spMk id="3" creationId="{73C555B5-C200-46D3-A571-F430472FEC62}"/>
          </ac:spMkLst>
        </pc:spChg>
        <pc:spChg chg="add mod">
          <ac:chgData name="Max Bramerie" userId="8dc9586921b29149" providerId="LiveId" clId="{06B7CD33-6914-47CE-8B7C-DD0F10A12EF8}" dt="2020-03-22T18:13:24.364" v="41" actId="207"/>
          <ac:spMkLst>
            <pc:docMk/>
            <pc:sldMk cId="3270852484" sldId="257"/>
            <ac:spMk id="5" creationId="{C7925D7A-F5C9-44A0-B6AA-C6A6FAEDE622}"/>
          </ac:spMkLst>
        </pc:spChg>
        <pc:spChg chg="add mod">
          <ac:chgData name="Max Bramerie" userId="8dc9586921b29149" providerId="LiveId" clId="{06B7CD33-6914-47CE-8B7C-DD0F10A12EF8}" dt="2020-03-22T18:12:47.382" v="27" actId="1076"/>
          <ac:spMkLst>
            <pc:docMk/>
            <pc:sldMk cId="3270852484" sldId="257"/>
            <ac:spMk id="6" creationId="{855F7DD8-5631-4FFF-A904-6649310F010B}"/>
          </ac:spMkLst>
        </pc:spChg>
        <pc:spChg chg="add mod">
          <ac:chgData name="Max Bramerie" userId="8dc9586921b29149" providerId="LiveId" clId="{06B7CD33-6914-47CE-8B7C-DD0F10A12EF8}" dt="2020-03-22T18:11:24.750" v="22" actId="1076"/>
          <ac:spMkLst>
            <pc:docMk/>
            <pc:sldMk cId="3270852484" sldId="257"/>
            <ac:spMk id="7" creationId="{EF21FEC1-C509-4F67-B472-F0CAB6103943}"/>
          </ac:spMkLst>
        </pc:spChg>
        <pc:spChg chg="add mod">
          <ac:chgData name="Max Bramerie" userId="8dc9586921b29149" providerId="LiveId" clId="{06B7CD33-6914-47CE-8B7C-DD0F10A12EF8}" dt="2020-03-22T18:11:18.739" v="21" actId="1076"/>
          <ac:spMkLst>
            <pc:docMk/>
            <pc:sldMk cId="3270852484" sldId="257"/>
            <ac:spMk id="8" creationId="{1148F075-3355-47C4-8383-4551D05C9ACB}"/>
          </ac:spMkLst>
        </pc:spChg>
        <pc:spChg chg="add mod">
          <ac:chgData name="Max Bramerie" userId="8dc9586921b29149" providerId="LiveId" clId="{06B7CD33-6914-47CE-8B7C-DD0F10A12EF8}" dt="2020-03-22T18:13:30.917" v="42" actId="207"/>
          <ac:spMkLst>
            <pc:docMk/>
            <pc:sldMk cId="3270852484" sldId="257"/>
            <ac:spMk id="9" creationId="{A50C9563-7026-4772-8CD1-2A497F9C2AB0}"/>
          </ac:spMkLst>
        </pc:spChg>
        <pc:spChg chg="add mod">
          <ac:chgData name="Max Bramerie" userId="8dc9586921b29149" providerId="LiveId" clId="{06B7CD33-6914-47CE-8B7C-DD0F10A12EF8}" dt="2020-03-22T18:13:13.691" v="40" actId="207"/>
          <ac:spMkLst>
            <pc:docMk/>
            <pc:sldMk cId="3270852484" sldId="257"/>
            <ac:spMk id="10" creationId="{00C04B12-82A2-4D49-9965-C7F4D6737D01}"/>
          </ac:spMkLst>
        </pc:spChg>
        <pc:spChg chg="add mod">
          <ac:chgData name="Max Bramerie" userId="8dc9586921b29149" providerId="LiveId" clId="{06B7CD33-6914-47CE-8B7C-DD0F10A12EF8}" dt="2020-03-22T18:13:00.268" v="39" actId="20577"/>
          <ac:spMkLst>
            <pc:docMk/>
            <pc:sldMk cId="3270852484" sldId="257"/>
            <ac:spMk id="11" creationId="{BFE799BA-BAAF-494D-B231-24C812353A5A}"/>
          </ac:spMkLst>
        </pc:spChg>
        <pc:picChg chg="add mod modCrop">
          <ac:chgData name="Max Bramerie" userId="8dc9586921b29149" providerId="LiveId" clId="{06B7CD33-6914-47CE-8B7C-DD0F10A12EF8}" dt="2020-03-22T18:10:10.364" v="14" actId="1076"/>
          <ac:picMkLst>
            <pc:docMk/>
            <pc:sldMk cId="3270852484" sldId="257"/>
            <ac:picMk id="4" creationId="{6F06F371-E12E-428F-B857-773EB573637C}"/>
          </ac:picMkLst>
        </pc:picChg>
      </pc:sldChg>
      <pc:sldChg chg="addSp delSp modSp add del modAnim">
        <pc:chgData name="Max Bramerie" userId="8dc9586921b29149" providerId="LiveId" clId="{06B7CD33-6914-47CE-8B7C-DD0F10A12EF8}" dt="2020-03-24T15:00:57.930" v="85"/>
        <pc:sldMkLst>
          <pc:docMk/>
          <pc:sldMk cId="4220450501" sldId="258"/>
        </pc:sldMkLst>
        <pc:spChg chg="del">
          <ac:chgData name="Max Bramerie" userId="8dc9586921b29149" providerId="LiveId" clId="{06B7CD33-6914-47CE-8B7C-DD0F10A12EF8}" dt="2020-03-22T18:14:43.696" v="53" actId="478"/>
          <ac:spMkLst>
            <pc:docMk/>
            <pc:sldMk cId="4220450501" sldId="258"/>
            <ac:spMk id="2" creationId="{B5BFC9F6-5BED-454F-BC5F-88F2EFC4D036}"/>
          </ac:spMkLst>
        </pc:spChg>
        <pc:spChg chg="del">
          <ac:chgData name="Max Bramerie" userId="8dc9586921b29149" providerId="LiveId" clId="{06B7CD33-6914-47CE-8B7C-DD0F10A12EF8}" dt="2020-03-22T18:14:43.696" v="53" actId="478"/>
          <ac:spMkLst>
            <pc:docMk/>
            <pc:sldMk cId="4220450501" sldId="258"/>
            <ac:spMk id="3" creationId="{ADA310BC-3D5A-485D-A30B-6FCEC92A8D8F}"/>
          </ac:spMkLst>
        </pc:spChg>
        <pc:spChg chg="add mod">
          <ac:chgData name="Max Bramerie" userId="8dc9586921b29149" providerId="LiveId" clId="{06B7CD33-6914-47CE-8B7C-DD0F10A12EF8}" dt="2020-03-24T15:00:55.075" v="84" actId="1076"/>
          <ac:spMkLst>
            <pc:docMk/>
            <pc:sldMk cId="4220450501" sldId="258"/>
            <ac:spMk id="6" creationId="{82444451-0699-4752-979D-253CC79C3F45}"/>
          </ac:spMkLst>
        </pc:spChg>
        <pc:spChg chg="add mod">
          <ac:chgData name="Max Bramerie" userId="8dc9586921b29149" providerId="LiveId" clId="{06B7CD33-6914-47CE-8B7C-DD0F10A12EF8}" dt="2020-03-24T15:00:44.349" v="81" actId="1076"/>
          <ac:spMkLst>
            <pc:docMk/>
            <pc:sldMk cId="4220450501" sldId="258"/>
            <ac:spMk id="7" creationId="{C6600314-A820-49F2-8952-C8F957EDF24F}"/>
          </ac:spMkLst>
        </pc:spChg>
        <pc:spChg chg="add mod">
          <ac:chgData name="Max Bramerie" userId="8dc9586921b29149" providerId="LiveId" clId="{06B7CD33-6914-47CE-8B7C-DD0F10A12EF8}" dt="2020-03-24T15:00:48.995" v="82" actId="1076"/>
          <ac:spMkLst>
            <pc:docMk/>
            <pc:sldMk cId="4220450501" sldId="258"/>
            <ac:spMk id="8" creationId="{A5FC2FC8-E031-4355-8F19-11DDA83CF907}"/>
          </ac:spMkLst>
        </pc:spChg>
        <pc:spChg chg="add mod">
          <ac:chgData name="Max Bramerie" userId="8dc9586921b29149" providerId="LiveId" clId="{06B7CD33-6914-47CE-8B7C-DD0F10A12EF8}" dt="2020-03-24T15:00:52.055" v="83" actId="1076"/>
          <ac:spMkLst>
            <pc:docMk/>
            <pc:sldMk cId="4220450501" sldId="258"/>
            <ac:spMk id="9" creationId="{EFAA994F-0A37-4AD1-BE55-B22321EE9267}"/>
          </ac:spMkLst>
        </pc:spChg>
        <pc:spChg chg="add mod">
          <ac:chgData name="Max Bramerie" userId="8dc9586921b29149" providerId="LiveId" clId="{06B7CD33-6914-47CE-8B7C-DD0F10A12EF8}" dt="2020-03-22T18:17:28.634" v="77" actId="255"/>
          <ac:spMkLst>
            <pc:docMk/>
            <pc:sldMk cId="4220450501" sldId="258"/>
            <ac:spMk id="10" creationId="{7E752BD3-48F0-4C74-9DD0-C508BBCE8CA1}"/>
          </ac:spMkLst>
        </pc:spChg>
        <pc:picChg chg="add mod">
          <ac:chgData name="Max Bramerie" userId="8dc9586921b29149" providerId="LiveId" clId="{06B7CD33-6914-47CE-8B7C-DD0F10A12EF8}" dt="2020-03-22T18:15:54.074" v="61" actId="1076"/>
          <ac:picMkLst>
            <pc:docMk/>
            <pc:sldMk cId="4220450501" sldId="258"/>
            <ac:picMk id="5" creationId="{39F0FC51-7CF4-40D1-8F5E-4EC15AF100F9}"/>
          </ac:picMkLst>
        </pc:picChg>
      </pc:sldChg>
      <pc:sldChg chg="addSp delSp modSp add ord modAnim">
        <pc:chgData name="Max Bramerie" userId="8dc9586921b29149" providerId="LiveId" clId="{06B7CD33-6914-47CE-8B7C-DD0F10A12EF8}" dt="2020-03-24T17:13:33.760" v="840"/>
        <pc:sldMkLst>
          <pc:docMk/>
          <pc:sldMk cId="2679999160" sldId="259"/>
        </pc:sldMkLst>
        <pc:spChg chg="del">
          <ac:chgData name="Max Bramerie" userId="8dc9586921b29149" providerId="LiveId" clId="{06B7CD33-6914-47CE-8B7C-DD0F10A12EF8}" dt="2020-03-24T17:00:44.269" v="89" actId="478"/>
          <ac:spMkLst>
            <pc:docMk/>
            <pc:sldMk cId="2679999160" sldId="259"/>
            <ac:spMk id="2" creationId="{79997211-F8E8-4B02-A1E0-B25DE87144A8}"/>
          </ac:spMkLst>
        </pc:spChg>
        <pc:spChg chg="del">
          <ac:chgData name="Max Bramerie" userId="8dc9586921b29149" providerId="LiveId" clId="{06B7CD33-6914-47CE-8B7C-DD0F10A12EF8}" dt="2020-03-24T17:00:44.269" v="89" actId="478"/>
          <ac:spMkLst>
            <pc:docMk/>
            <pc:sldMk cId="2679999160" sldId="259"/>
            <ac:spMk id="3" creationId="{CB14CD79-0A89-4E66-8302-C0349010D1B4}"/>
          </ac:spMkLst>
        </pc:spChg>
        <pc:spChg chg="add mod">
          <ac:chgData name="Max Bramerie" userId="8dc9586921b29149" providerId="LiveId" clId="{06B7CD33-6914-47CE-8B7C-DD0F10A12EF8}" dt="2020-03-24T17:08:41.173" v="414" actId="1076"/>
          <ac:spMkLst>
            <pc:docMk/>
            <pc:sldMk cId="2679999160" sldId="259"/>
            <ac:spMk id="4" creationId="{BC31B72B-B0FF-4AAB-AAD0-09EB19040474}"/>
          </ac:spMkLst>
        </pc:spChg>
        <pc:spChg chg="add mod">
          <ac:chgData name="Max Bramerie" userId="8dc9586921b29149" providerId="LiveId" clId="{06B7CD33-6914-47CE-8B7C-DD0F10A12EF8}" dt="2020-03-24T17:08:41.173" v="414" actId="1076"/>
          <ac:spMkLst>
            <pc:docMk/>
            <pc:sldMk cId="2679999160" sldId="259"/>
            <ac:spMk id="5" creationId="{4239759C-7DBC-4D0A-8AD7-68183E136746}"/>
          </ac:spMkLst>
        </pc:spChg>
        <pc:spChg chg="add mod">
          <ac:chgData name="Max Bramerie" userId="8dc9586921b29149" providerId="LiveId" clId="{06B7CD33-6914-47CE-8B7C-DD0F10A12EF8}" dt="2020-03-24T17:08:41.173" v="414" actId="1076"/>
          <ac:spMkLst>
            <pc:docMk/>
            <pc:sldMk cId="2679999160" sldId="259"/>
            <ac:spMk id="6" creationId="{CE2626AF-C1B1-45FC-83E1-3EB2748960CD}"/>
          </ac:spMkLst>
        </pc:spChg>
        <pc:spChg chg="add mod">
          <ac:chgData name="Max Bramerie" userId="8dc9586921b29149" providerId="LiveId" clId="{06B7CD33-6914-47CE-8B7C-DD0F10A12EF8}" dt="2020-03-24T17:09:01.752" v="435" actId="207"/>
          <ac:spMkLst>
            <pc:docMk/>
            <pc:sldMk cId="2679999160" sldId="259"/>
            <ac:spMk id="7" creationId="{D524F33E-D7F3-4ED1-BC5E-27D25FF7F8D0}"/>
          </ac:spMkLst>
        </pc:spChg>
      </pc:sldChg>
      <pc:sldChg chg="addSp delSp modSp add modAnim">
        <pc:chgData name="Max Bramerie" userId="8dc9586921b29149" providerId="LiveId" clId="{06B7CD33-6914-47CE-8B7C-DD0F10A12EF8}" dt="2020-03-24T17:14:06.971" v="844"/>
        <pc:sldMkLst>
          <pc:docMk/>
          <pc:sldMk cId="194674037" sldId="260"/>
        </pc:sldMkLst>
        <pc:spChg chg="del">
          <ac:chgData name="Max Bramerie" userId="8dc9586921b29149" providerId="LiveId" clId="{06B7CD33-6914-47CE-8B7C-DD0F10A12EF8}" dt="2020-03-24T17:09:25.314" v="437" actId="478"/>
          <ac:spMkLst>
            <pc:docMk/>
            <pc:sldMk cId="194674037" sldId="260"/>
            <ac:spMk id="2" creationId="{508C3DD0-1E5A-4BE4-A12D-8322BCC2BCD7}"/>
          </ac:spMkLst>
        </pc:spChg>
        <pc:spChg chg="del">
          <ac:chgData name="Max Bramerie" userId="8dc9586921b29149" providerId="LiveId" clId="{06B7CD33-6914-47CE-8B7C-DD0F10A12EF8}" dt="2020-03-24T17:09:25.314" v="437" actId="478"/>
          <ac:spMkLst>
            <pc:docMk/>
            <pc:sldMk cId="194674037" sldId="260"/>
            <ac:spMk id="3" creationId="{1411F965-A5B3-4808-AE8D-CDCB79A8C02D}"/>
          </ac:spMkLst>
        </pc:spChg>
        <pc:spChg chg="add mod">
          <ac:chgData name="Max Bramerie" userId="8dc9586921b29149" providerId="LiveId" clId="{06B7CD33-6914-47CE-8B7C-DD0F10A12EF8}" dt="2020-03-24T17:10:11.638" v="504" actId="207"/>
          <ac:spMkLst>
            <pc:docMk/>
            <pc:sldMk cId="194674037" sldId="260"/>
            <ac:spMk id="4" creationId="{DC528A94-C282-4F15-BDC7-9F6E92F0F958}"/>
          </ac:spMkLst>
        </pc:spChg>
        <pc:spChg chg="add mod">
          <ac:chgData name="Max Bramerie" userId="8dc9586921b29149" providerId="LiveId" clId="{06B7CD33-6914-47CE-8B7C-DD0F10A12EF8}" dt="2020-03-24T17:10:35.440" v="519" actId="207"/>
          <ac:spMkLst>
            <pc:docMk/>
            <pc:sldMk cId="194674037" sldId="260"/>
            <ac:spMk id="5" creationId="{D61CA9A0-F8BE-4B08-9A13-D8FD1CAD64C1}"/>
          </ac:spMkLst>
        </pc:spChg>
        <pc:spChg chg="add mod">
          <ac:chgData name="Max Bramerie" userId="8dc9586921b29149" providerId="LiveId" clId="{06B7CD33-6914-47CE-8B7C-DD0F10A12EF8}" dt="2020-03-24T17:12:40.130" v="836" actId="20577"/>
          <ac:spMkLst>
            <pc:docMk/>
            <pc:sldMk cId="194674037" sldId="260"/>
            <ac:spMk id="6" creationId="{AF39891C-7CA3-433E-9BB4-EA3B5D36D70C}"/>
          </ac:spMkLst>
        </pc:spChg>
      </pc:sldChg>
      <pc:sldChg chg="modSp add">
        <pc:chgData name="Max Bramerie" userId="8dc9586921b29149" providerId="LiveId" clId="{06B7CD33-6914-47CE-8B7C-DD0F10A12EF8}" dt="2020-03-24T17:15:01.184" v="893" actId="20577"/>
        <pc:sldMkLst>
          <pc:docMk/>
          <pc:sldMk cId="2945003560" sldId="261"/>
        </pc:sldMkLst>
        <pc:spChg chg="mod">
          <ac:chgData name="Max Bramerie" userId="8dc9586921b29149" providerId="LiveId" clId="{06B7CD33-6914-47CE-8B7C-DD0F10A12EF8}" dt="2020-03-24T17:15:01.184" v="893" actId="20577"/>
          <ac:spMkLst>
            <pc:docMk/>
            <pc:sldMk cId="2945003560" sldId="261"/>
            <ac:spMk id="2" creationId="{921AC0EA-DEF6-4071-8C3D-62C2CC9AC92D}"/>
          </ac:spMkLst>
        </pc:spChg>
        <pc:spChg chg="mod">
          <ac:chgData name="Max Bramerie" userId="8dc9586921b29149" providerId="LiveId" clId="{06B7CD33-6914-47CE-8B7C-DD0F10A12EF8}" dt="2020-03-24T17:14:57.566" v="891" actId="20577"/>
          <ac:spMkLst>
            <pc:docMk/>
            <pc:sldMk cId="2945003560" sldId="261"/>
            <ac:spMk id="3" creationId="{756F5402-1E92-406E-B1DD-7ED365C09F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AC46E-CAAC-4E29-807D-45B20975D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898799-03F9-4418-8DE8-8E70CFE2A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C8F48-2FC5-4A26-AF68-AA69B53B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CF5510-DBB5-4DE3-BF60-02C16E2B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51049-AF13-4657-96DB-FE6FC601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72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E2CD8-7F5B-4A7A-B578-95C44959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A14ECC-05C0-4566-84DE-1E2AFBA24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B7846-9F54-46B6-9AE9-9839CCF1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837467-3282-46A1-9A50-3D815344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4A468-8E48-4314-88C2-1FA984AC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7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2DE781-EFE8-48B0-B74E-A7DB55E34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A76946-604E-40CA-9D30-D5D5FF99B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6A4C7F-EB37-47D3-96A6-B076D4DF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6C947B-6241-472F-8438-B01D9034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1CED0-DF00-4A86-813F-D1CE3EC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1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CD5E-0468-4FA9-A91B-833AEA6D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530104-A1A5-49E0-A210-53A4C4454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E7CFDF-26B5-416E-B0AB-E6E6144D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7364B-F4F3-4551-8704-7CC42FF9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C7D8CD-A2C6-4B05-815F-2AC76D37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89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BC968-F9C9-45B3-8865-F887902A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7A916C-C12A-42BF-9174-0A409A35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258F80-7B77-48F1-ABC7-77C45705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E45311-50AD-43BB-B0DD-05E32B15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E75F70-43A5-43AB-B06F-94609892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12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78A8D-7FAC-49C2-AFC5-57379494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936547-5A67-4530-8894-1F8828885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CF1949-9C48-44D6-BF22-0830F25BF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729D01-DE74-402C-9148-61013525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2F81F7-BBA4-4C80-BF62-C4BC9F23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6A44BD-3F8D-440D-A448-3CEEF2B9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9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81F9-732B-478A-A221-E4A31330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F72BAC-BC89-4570-9B1C-20601BB58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5B00DD-AFF7-4BF0-BEA4-7D6D437F3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0A0023-0BB7-4AD7-992C-80E6936CA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1B798B-49C9-4A66-806D-94C9346D8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33EB77-52FD-4A6E-8E63-AD00657C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7A2A7E-387F-4582-B6F0-1C76C2B2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85E541-B7A4-45BD-A88B-CAAAA32A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7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92943-E81B-4CAD-BFBF-28B37B6E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2AEA2A-3A9E-4630-A211-7D370965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D743D7-E666-49DD-9FA5-C6BD6AFD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8508A2-A214-4062-9AD9-7F9176FA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6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D75CED-739B-467D-BDBD-17E49846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FD6D94-1441-4976-8B28-0516B18D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2C0B72-C4F5-4B7A-8478-CDDF5987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62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1E632-BC2A-4D04-B07E-A5595848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987FAC-22D0-4368-82FE-E9D7DF066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B6FB5C-4FC4-40E0-AAD7-F2C5313A2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858F97-97D3-4ED7-B652-A4C4207D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0B82A9-53F5-4D39-9241-808A3E13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3D7F0A-9D61-49EF-BE05-B9B0126F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42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954BB-DC5D-4B61-A4A9-671C38F9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FCD70D-D805-42CF-B9AD-615A4E475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532A13-916F-48BD-9751-EE255BF6D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850228-1B79-40E5-8430-A8791A14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2CE383-9AAF-476B-A83D-85663636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2E6E39-70DD-46FF-90F1-E376F8C3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7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CE4B78-8BA9-4ACD-844C-5A9BB547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D1D21E-EC00-4E40-A93A-ADCFDDDBA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543E94-580E-4515-8FD6-59AEB0F0E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A7D3-991F-4E3A-A1C2-DC8B0EE58C5E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17D2D4-FF8C-406D-A64F-655178C9A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B8274-2878-4900-9C53-89B0D2A6E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1258-D780-464E-BA20-A63F9F4C4B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76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AC0EA-DEF6-4071-8C3D-62C2CC9AC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chaîne d’information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6F5402-1E92-406E-B1DD-7ED365C09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écouteurs sans fil</a:t>
            </a:r>
          </a:p>
        </p:txBody>
      </p:sp>
    </p:spTree>
    <p:extLst>
      <p:ext uri="{BB962C8B-B14F-4D97-AF65-F5344CB8AC3E}">
        <p14:creationId xmlns:p14="http://schemas.microsoft.com/office/powerpoint/2010/main" val="294500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31B72B-B0FF-4AAB-AAD0-09EB19040474}"/>
              </a:ext>
            </a:extLst>
          </p:cNvPr>
          <p:cNvSpPr/>
          <p:nvPr/>
        </p:nvSpPr>
        <p:spPr>
          <a:xfrm>
            <a:off x="365760" y="81895"/>
            <a:ext cx="1071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A quoi servent ces manipulations ? </a:t>
            </a:r>
          </a:p>
          <a:p>
            <a:r>
              <a:rPr lang="fr-FR" dirty="0">
                <a:latin typeface="Open Sans"/>
              </a:rPr>
              <a:t>Elles permettent de connecter les écouteurs au téléphone</a:t>
            </a:r>
          </a:p>
          <a:p>
            <a:endParaRPr lang="fr-FR" dirty="0">
              <a:solidFill>
                <a:srgbClr val="FF0000"/>
              </a:solidFill>
              <a:latin typeface="Open Sans"/>
            </a:endParaRPr>
          </a:p>
          <a:p>
            <a:r>
              <a:rPr lang="fr-FR" dirty="0">
                <a:solidFill>
                  <a:srgbClr val="FF0000"/>
                </a:solidFill>
                <a:latin typeface="Open Sans"/>
              </a:rPr>
              <a:t>Que faut-il activer pour que les écouteurs sans fil et le smartphone puissent communiquer ?</a:t>
            </a:r>
          </a:p>
          <a:p>
            <a:r>
              <a:rPr lang="fr-FR" dirty="0">
                <a:latin typeface="Open Sans"/>
              </a:rPr>
              <a:t>La connexion sans fil Bluetooth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9759C-7DBC-4D0A-8AD7-68183E136746}"/>
              </a:ext>
            </a:extLst>
          </p:cNvPr>
          <p:cNvSpPr/>
          <p:nvPr/>
        </p:nvSpPr>
        <p:spPr>
          <a:xfrm>
            <a:off x="365760" y="1836896"/>
            <a:ext cx="113080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FF0000"/>
                </a:solidFill>
                <a:latin typeface="Open Sans"/>
              </a:rPr>
              <a:t>Où sont stockés les fichiers audio qui seront diffusés dans les écouteurs sans fil ?</a:t>
            </a:r>
          </a:p>
          <a:p>
            <a:pPr algn="just"/>
            <a:r>
              <a:rPr lang="fr-FR" dirty="0">
                <a:latin typeface="Open Sans"/>
              </a:rPr>
              <a:t>Dans le Smartphone.</a:t>
            </a:r>
          </a:p>
          <a:p>
            <a:pPr algn="just"/>
            <a:endParaRPr lang="fr-FR" dirty="0">
              <a:solidFill>
                <a:srgbClr val="464646"/>
              </a:solidFill>
              <a:latin typeface="Open Sans"/>
            </a:endParaRPr>
          </a:p>
          <a:p>
            <a:pPr algn="just"/>
            <a:r>
              <a:rPr lang="fr-FR" dirty="0">
                <a:solidFill>
                  <a:srgbClr val="FF0000"/>
                </a:solidFill>
                <a:latin typeface="Open Sans"/>
              </a:rPr>
              <a:t>Y a-t-il un bouton pour lancer la lecture des fichiers audio ? </a:t>
            </a:r>
          </a:p>
          <a:p>
            <a:pPr algn="just"/>
            <a:r>
              <a:rPr lang="fr-FR" dirty="0">
                <a:latin typeface="Open Sans"/>
              </a:rPr>
              <a:t>Le bouton de lecture sur l’écran du smartphone.</a:t>
            </a:r>
          </a:p>
          <a:p>
            <a:pPr algn="just"/>
            <a:endParaRPr lang="fr-FR" dirty="0">
              <a:solidFill>
                <a:srgbClr val="FF0000"/>
              </a:solidFill>
              <a:latin typeface="Open Sans"/>
            </a:endParaRPr>
          </a:p>
          <a:p>
            <a:pPr algn="just"/>
            <a:r>
              <a:rPr lang="fr-FR" dirty="0">
                <a:solidFill>
                  <a:srgbClr val="FF0000"/>
                </a:solidFill>
                <a:latin typeface="Open Sans"/>
              </a:rPr>
              <a:t>Qu’est-ce qui déclenche la diffusion des contenus audio dans les écouteurs ?</a:t>
            </a:r>
          </a:p>
          <a:p>
            <a:pPr algn="just"/>
            <a:r>
              <a:rPr lang="fr-FR" dirty="0">
                <a:latin typeface="Open Sans"/>
              </a:rPr>
              <a:t>La mise en place de l’écouteur dans l’oreille.</a:t>
            </a:r>
          </a:p>
          <a:p>
            <a:pPr algn="just"/>
            <a:endParaRPr lang="fr-FR" dirty="0">
              <a:solidFill>
                <a:srgbClr val="FF0000"/>
              </a:solidFill>
              <a:latin typeface="Open Sans"/>
            </a:endParaRPr>
          </a:p>
          <a:p>
            <a:pPr algn="just"/>
            <a:r>
              <a:rPr lang="fr-FR" dirty="0">
                <a:solidFill>
                  <a:srgbClr val="FF0000"/>
                </a:solidFill>
                <a:latin typeface="Open Sans"/>
              </a:rPr>
              <a:t>Quel composant réalise la détection ?</a:t>
            </a:r>
          </a:p>
          <a:p>
            <a:pPr algn="just"/>
            <a:r>
              <a:rPr lang="fr-FR" b="0" i="0" dirty="0">
                <a:effectLst/>
                <a:latin typeface="Open Sans"/>
              </a:rPr>
              <a:t>Le capteur de pression d’air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2626AF-C1B1-45FC-83E1-3EB2748960CD}"/>
              </a:ext>
            </a:extLst>
          </p:cNvPr>
          <p:cNvSpPr/>
          <p:nvPr/>
        </p:nvSpPr>
        <p:spPr>
          <a:xfrm>
            <a:off x="365760" y="5076875"/>
            <a:ext cx="10647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Comment s’appelle le composant qui permet de capter un son, un bruit ?</a:t>
            </a:r>
          </a:p>
          <a:p>
            <a:r>
              <a:rPr lang="fr-FR" dirty="0">
                <a:latin typeface="Open Sans"/>
              </a:rPr>
              <a:t>Un microphone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4F33E-D7F3-4ED1-BC5E-27D25FF7F8D0}"/>
              </a:ext>
            </a:extLst>
          </p:cNvPr>
          <p:cNvSpPr/>
          <p:nvPr/>
        </p:nvSpPr>
        <p:spPr>
          <a:xfrm>
            <a:off x="365760" y="5823864"/>
            <a:ext cx="10962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Comment s’appelle le composant qui permet de diffuser du son ?</a:t>
            </a:r>
          </a:p>
          <a:p>
            <a:r>
              <a:rPr lang="fr-FR" dirty="0">
                <a:latin typeface="Open Sans"/>
              </a:rPr>
              <a:t>Un haut-parleur.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99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528A94-C282-4F15-BDC7-9F6E92F0F958}"/>
              </a:ext>
            </a:extLst>
          </p:cNvPr>
          <p:cNvSpPr/>
          <p:nvPr/>
        </p:nvSpPr>
        <p:spPr>
          <a:xfrm>
            <a:off x="355600" y="386695"/>
            <a:ext cx="11765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Comment contrôler la lecture audio ? </a:t>
            </a:r>
          </a:p>
          <a:p>
            <a:r>
              <a:rPr lang="fr-FR" dirty="0">
                <a:latin typeface="Open Sans"/>
              </a:rPr>
              <a:t>En touchant la tige de l’écouteur</a:t>
            </a:r>
          </a:p>
          <a:p>
            <a:endParaRPr lang="fr-FR" dirty="0">
              <a:solidFill>
                <a:srgbClr val="FF0000"/>
              </a:solidFill>
              <a:latin typeface="Open Sans"/>
            </a:endParaRPr>
          </a:p>
          <a:p>
            <a:r>
              <a:rPr lang="fr-FR" dirty="0">
                <a:solidFill>
                  <a:srgbClr val="FF0000"/>
                </a:solidFill>
                <a:latin typeface="Open Sans"/>
              </a:rPr>
              <a:t>Quel composant réalise la détection de la consigne que souhaite l’utilisateur (Interrompre la lecture par exemple) ?</a:t>
            </a:r>
          </a:p>
          <a:p>
            <a:r>
              <a:rPr lang="fr-FR" dirty="0">
                <a:latin typeface="Open Sans"/>
              </a:rPr>
              <a:t>Le capteur de pression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1CA9A0-F8BE-4B08-9A13-D8FD1CAD64C1}"/>
              </a:ext>
            </a:extLst>
          </p:cNvPr>
          <p:cNvSpPr/>
          <p:nvPr/>
        </p:nvSpPr>
        <p:spPr>
          <a:xfrm>
            <a:off x="355600" y="2049195"/>
            <a:ext cx="1082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Quel composant traite les informations captées et émises ?</a:t>
            </a:r>
          </a:p>
          <a:p>
            <a:r>
              <a:rPr lang="fr-FR" dirty="0">
                <a:latin typeface="Open Sans"/>
              </a:rPr>
              <a:t>La puce H1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9891C-7CA3-433E-9BB4-EA3B5D36D70C}"/>
              </a:ext>
            </a:extLst>
          </p:cNvPr>
          <p:cNvSpPr/>
          <p:nvPr/>
        </p:nvSpPr>
        <p:spPr>
          <a:xfrm>
            <a:off x="355600" y="2880698"/>
            <a:ext cx="11521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Open Sans"/>
              </a:rPr>
              <a:t>Qu’est ce qu’un capteur ?</a:t>
            </a:r>
          </a:p>
          <a:p>
            <a:r>
              <a:rPr lang="fr-FR" dirty="0">
                <a:latin typeface="Open Sans"/>
              </a:rPr>
              <a:t>C’est un composant qui capte, mesure, détecte .. des informations dans l’environnement.</a:t>
            </a:r>
          </a:p>
          <a:p>
            <a:r>
              <a:rPr lang="fr-FR" dirty="0">
                <a:latin typeface="Open Sans"/>
              </a:rPr>
              <a:t>Exemple: capteur à ultrason (distance), capteur de luminosité (lumière), bouton poussoir (on/off)</a:t>
            </a:r>
          </a:p>
          <a:p>
            <a:endParaRPr lang="fr-FR" dirty="0">
              <a:solidFill>
                <a:srgbClr val="FF0000"/>
              </a:solidFill>
              <a:latin typeface="Open Sans"/>
            </a:endParaRPr>
          </a:p>
          <a:p>
            <a:r>
              <a:rPr lang="fr-FR" dirty="0">
                <a:solidFill>
                  <a:srgbClr val="FF0000"/>
                </a:solidFill>
                <a:latin typeface="Open Sans"/>
              </a:rPr>
              <a:t> Qu’est ce qu’un actionneur / effecteur ?</a:t>
            </a:r>
          </a:p>
          <a:p>
            <a:r>
              <a:rPr lang="fr-FR" dirty="0">
                <a:latin typeface="Open Sans"/>
              </a:rPr>
              <a:t>C’est un composants qui agit sur l’environnement</a:t>
            </a:r>
          </a:p>
          <a:p>
            <a:r>
              <a:rPr lang="fr-FR" dirty="0">
                <a:latin typeface="Open Sans"/>
              </a:rPr>
              <a:t>Exemple: Moteur (mouvement), diode (lumière), haut parleur (son)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61BAA5E-2E80-4030-A957-BC16490CB3F4}"/>
              </a:ext>
            </a:extLst>
          </p:cNvPr>
          <p:cNvSpPr txBox="1"/>
          <p:nvPr/>
        </p:nvSpPr>
        <p:spPr>
          <a:xfrm>
            <a:off x="3416280" y="609600"/>
            <a:ext cx="5755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Les composants actifs des écouteurs sans fils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A4F8E7-51C6-4135-B77A-4C102D41A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9038"/>
            <a:ext cx="12192000" cy="19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88CE594-D1E7-4CBB-8A36-99CA2B643E24}"/>
              </a:ext>
            </a:extLst>
          </p:cNvPr>
          <p:cNvSpPr txBox="1"/>
          <p:nvPr/>
        </p:nvSpPr>
        <p:spPr>
          <a:xfrm>
            <a:off x="401798" y="3071119"/>
            <a:ext cx="252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Capteur de pression d’air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74F872-7C74-41CE-92B4-4DB9440BD552}"/>
              </a:ext>
            </a:extLst>
          </p:cNvPr>
          <p:cNvSpPr txBox="1"/>
          <p:nvPr/>
        </p:nvSpPr>
        <p:spPr>
          <a:xfrm>
            <a:off x="7106712" y="305808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Haut-parleur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3DC7B54-F02B-4D61-B4E0-AEFEE703FCE7}"/>
              </a:ext>
            </a:extLst>
          </p:cNvPr>
          <p:cNvSpPr txBox="1"/>
          <p:nvPr/>
        </p:nvSpPr>
        <p:spPr>
          <a:xfrm>
            <a:off x="401798" y="3474043"/>
            <a:ext cx="13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Microphone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BD78A-AB5C-45E0-A241-F16A2930F690}"/>
              </a:ext>
            </a:extLst>
          </p:cNvPr>
          <p:cNvSpPr/>
          <p:nvPr/>
        </p:nvSpPr>
        <p:spPr>
          <a:xfrm>
            <a:off x="401798" y="3843376"/>
            <a:ext cx="5721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i="0" dirty="0">
                <a:solidFill>
                  <a:srgbClr val="FF0000"/>
                </a:solidFill>
                <a:effectLst/>
                <a:latin typeface="Open Sans"/>
              </a:rPr>
              <a:t>capteur-pression qui se trouve sur la tige de l’écouteur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9D73B5-57AE-421E-AFEE-A72CC64F4E5C}"/>
              </a:ext>
            </a:extLst>
          </p:cNvPr>
          <p:cNvSpPr/>
          <p:nvPr/>
        </p:nvSpPr>
        <p:spPr>
          <a:xfrm>
            <a:off x="1735305" y="5135382"/>
            <a:ext cx="9521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B050"/>
                </a:solidFill>
                <a:effectLst/>
                <a:latin typeface="Open Sans"/>
              </a:rPr>
              <a:t>Le cerveau de votre écouteur sans fil, c’est la puce électronique H1 (microcontrôleur).</a:t>
            </a:r>
          </a:p>
          <a:p>
            <a:pPr algn="ctr"/>
            <a:r>
              <a:rPr lang="fr-FR" b="1" dirty="0">
                <a:solidFill>
                  <a:srgbClr val="00B050"/>
                </a:solidFill>
                <a:latin typeface="Open Sans"/>
              </a:rPr>
              <a:t>Carte programmable</a:t>
            </a:r>
            <a:r>
              <a:rPr lang="fr-FR" b="1" i="0" dirty="0">
                <a:solidFill>
                  <a:srgbClr val="00B050"/>
                </a:solidFill>
                <a:effectLst/>
                <a:latin typeface="Open Sans"/>
              </a:rPr>
              <a:t> 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E49B2F-FCE6-49B6-B9E2-7C6125C46B6F}"/>
              </a:ext>
            </a:extLst>
          </p:cNvPr>
          <p:cNvSpPr/>
          <p:nvPr/>
        </p:nvSpPr>
        <p:spPr>
          <a:xfrm>
            <a:off x="374305" y="4305043"/>
            <a:ext cx="2265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i="0" dirty="0">
                <a:solidFill>
                  <a:srgbClr val="FF0000"/>
                </a:solidFill>
                <a:effectLst/>
                <a:latin typeface="Open Sans"/>
              </a:rPr>
              <a:t>Récepteur </a:t>
            </a:r>
            <a:r>
              <a:rPr lang="fr-FR" b="0" i="0" dirty="0" err="1">
                <a:solidFill>
                  <a:srgbClr val="FF0000"/>
                </a:solidFill>
                <a:effectLst/>
                <a:latin typeface="Open Sans"/>
              </a:rPr>
              <a:t>bluetooth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6" grpId="0"/>
      <p:bldP spid="9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06F371-E12E-428F-B857-773EB57363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89" t="24888" r="15313" b="10074"/>
          <a:stretch/>
        </p:blipFill>
        <p:spPr>
          <a:xfrm>
            <a:off x="470517" y="692458"/>
            <a:ext cx="11079332" cy="56610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925D7A-F5C9-44A0-B6AA-C6A6FAEDE622}"/>
              </a:ext>
            </a:extLst>
          </p:cNvPr>
          <p:cNvSpPr/>
          <p:nvPr/>
        </p:nvSpPr>
        <p:spPr>
          <a:xfrm>
            <a:off x="2556146" y="838485"/>
            <a:ext cx="232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chemeClr val="accent1"/>
                </a:solidFill>
                <a:effectLst/>
                <a:latin typeface="Open Sans"/>
              </a:rPr>
              <a:t>Émetteur Bluetooth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5F7DD8-5631-4FFF-A904-6649310F010B}"/>
              </a:ext>
            </a:extLst>
          </p:cNvPr>
          <p:cNvSpPr/>
          <p:nvPr/>
        </p:nvSpPr>
        <p:spPr>
          <a:xfrm>
            <a:off x="5782944" y="4020222"/>
            <a:ext cx="2419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Récepteur Bluetooth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21FEC1-C509-4F67-B472-F0CAB6103943}"/>
              </a:ext>
            </a:extLst>
          </p:cNvPr>
          <p:cNvSpPr/>
          <p:nvPr/>
        </p:nvSpPr>
        <p:spPr>
          <a:xfrm>
            <a:off x="5404337" y="5339434"/>
            <a:ext cx="234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Capteur de pression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48F075-3355-47C4-8383-4551D05C9ACB}"/>
              </a:ext>
            </a:extLst>
          </p:cNvPr>
          <p:cNvSpPr/>
          <p:nvPr/>
        </p:nvSpPr>
        <p:spPr>
          <a:xfrm>
            <a:off x="8577291" y="5154768"/>
            <a:ext cx="2885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Capteur de pression d’air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0C9563-7026-4772-8CD1-2A497F9C2AB0}"/>
              </a:ext>
            </a:extLst>
          </p:cNvPr>
          <p:cNvSpPr/>
          <p:nvPr/>
        </p:nvSpPr>
        <p:spPr>
          <a:xfrm>
            <a:off x="7454676" y="2099115"/>
            <a:ext cx="4007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chemeClr val="accent6"/>
                </a:solidFill>
                <a:effectLst/>
                <a:latin typeface="Open Sans"/>
              </a:rPr>
              <a:t>Puce (Traitement des informations)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C04B12-82A2-4D49-9965-C7F4D6737D01}"/>
              </a:ext>
            </a:extLst>
          </p:cNvPr>
          <p:cNvSpPr/>
          <p:nvPr/>
        </p:nvSpPr>
        <p:spPr>
          <a:xfrm>
            <a:off x="8399255" y="3857001"/>
            <a:ext cx="155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chemeClr val="accent1"/>
                </a:solidFill>
                <a:effectLst/>
                <a:latin typeface="Open Sans"/>
              </a:rPr>
              <a:t>Haut parleur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E799BA-BAAF-494D-B231-24C812353A5A}"/>
              </a:ext>
            </a:extLst>
          </p:cNvPr>
          <p:cNvSpPr/>
          <p:nvPr/>
        </p:nvSpPr>
        <p:spPr>
          <a:xfrm>
            <a:off x="5798098" y="4527280"/>
            <a:ext cx="150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Microphone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85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9F0FC51-7CF4-40D1-8F5E-4EC15AF10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231900"/>
            <a:ext cx="11772900" cy="4394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444451-0699-4752-979D-253CC79C3F45}"/>
              </a:ext>
            </a:extLst>
          </p:cNvPr>
          <p:cNvSpPr/>
          <p:nvPr/>
        </p:nvSpPr>
        <p:spPr>
          <a:xfrm>
            <a:off x="3155154" y="5276443"/>
            <a:ext cx="1798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Récepteur Bluetooth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00314-A820-49F2-8952-C8F957EDF24F}"/>
              </a:ext>
            </a:extLst>
          </p:cNvPr>
          <p:cNvSpPr/>
          <p:nvPr/>
        </p:nvSpPr>
        <p:spPr>
          <a:xfrm>
            <a:off x="3089858" y="3064574"/>
            <a:ext cx="1632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Capteur de pression d’air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FC2FC8-E031-4355-8F19-11DDA83CF907}"/>
              </a:ext>
            </a:extLst>
          </p:cNvPr>
          <p:cNvSpPr/>
          <p:nvPr/>
        </p:nvSpPr>
        <p:spPr>
          <a:xfrm>
            <a:off x="3089858" y="3863997"/>
            <a:ext cx="1632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Capteur de pression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A994F-0A37-4AD1-BE55-B22321EE9267}"/>
              </a:ext>
            </a:extLst>
          </p:cNvPr>
          <p:cNvSpPr/>
          <p:nvPr/>
        </p:nvSpPr>
        <p:spPr>
          <a:xfrm>
            <a:off x="3155154" y="4663420"/>
            <a:ext cx="150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dirty="0">
                <a:solidFill>
                  <a:srgbClr val="FF0000"/>
                </a:solidFill>
                <a:effectLst/>
                <a:latin typeface="Open Sans"/>
              </a:rPr>
              <a:t>Microphone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752BD3-48F0-4C74-9DD0-C508BBCE8CA1}"/>
              </a:ext>
            </a:extLst>
          </p:cNvPr>
          <p:cNvSpPr/>
          <p:nvPr/>
        </p:nvSpPr>
        <p:spPr>
          <a:xfrm>
            <a:off x="5265920" y="3018408"/>
            <a:ext cx="1632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0" dirty="0">
                <a:solidFill>
                  <a:schemeClr val="accent6"/>
                </a:solidFill>
                <a:effectLst/>
                <a:latin typeface="Open Sans"/>
              </a:rPr>
              <a:t>Puce (Traitement des informations)</a:t>
            </a:r>
            <a:endParaRPr lang="fr-FR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5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339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Thème Office</vt:lpstr>
      <vt:lpstr>La chaîne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 Bramerie</dc:creator>
  <cp:lastModifiedBy>Max Bramerie</cp:lastModifiedBy>
  <cp:revision>4</cp:revision>
  <dcterms:created xsi:type="dcterms:W3CDTF">2020-03-22T17:48:14Z</dcterms:created>
  <dcterms:modified xsi:type="dcterms:W3CDTF">2020-03-31T09:11:51Z</dcterms:modified>
</cp:coreProperties>
</file>